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C07-7B2E-47B9-98EF-EDCCA32C9F1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CD34-D027-4ED8-A732-EC519D469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61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C07-7B2E-47B9-98EF-EDCCA32C9F1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CD34-D027-4ED8-A732-EC519D469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15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C07-7B2E-47B9-98EF-EDCCA32C9F1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CD34-D027-4ED8-A732-EC519D469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6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C07-7B2E-47B9-98EF-EDCCA32C9F1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CD34-D027-4ED8-A732-EC519D469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8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C07-7B2E-47B9-98EF-EDCCA32C9F1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CD34-D027-4ED8-A732-EC519D469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C07-7B2E-47B9-98EF-EDCCA32C9F1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CD34-D027-4ED8-A732-EC519D469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8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C07-7B2E-47B9-98EF-EDCCA32C9F1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CD34-D027-4ED8-A732-EC519D469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88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C07-7B2E-47B9-98EF-EDCCA32C9F1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CD34-D027-4ED8-A732-EC519D469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4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C07-7B2E-47B9-98EF-EDCCA32C9F1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CD34-D027-4ED8-A732-EC519D469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0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C07-7B2E-47B9-98EF-EDCCA32C9F1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CD34-D027-4ED8-A732-EC519D469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2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C07-7B2E-47B9-98EF-EDCCA32C9F1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6CD34-D027-4ED8-A732-EC519D469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7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56C07-7B2E-47B9-98EF-EDCCA32C9F1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6CD34-D027-4ED8-A732-EC519D469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47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43" y="0"/>
            <a:ext cx="9139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5800" y="692696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Волшебница – вода!</a:t>
            </a:r>
            <a:endParaRPr lang="ru-RU" sz="5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5148064" y="5157192"/>
            <a:ext cx="3310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Автор: Прищепа В.А Воспитатель МКДОУ д/с №8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2"/>
            <a:ext cx="201622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8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16839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4229" y="2413337"/>
            <a:ext cx="82734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latin typeface="Comic Sans MS" pitchFamily="66" charset="0"/>
              </a:rPr>
              <a:t>Спасибо за внимание!</a:t>
            </a:r>
            <a:endParaRPr lang="ru-RU"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004828"/>
            <a:ext cx="41764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Я и туча, и туман, </a:t>
            </a:r>
          </a:p>
          <a:p>
            <a:r>
              <a:rPr lang="ru-RU" sz="2400" dirty="0" smtClean="0">
                <a:latin typeface="Comic Sans MS" pitchFamily="66" charset="0"/>
              </a:rPr>
              <a:t>И ручей, и океан, </a:t>
            </a:r>
          </a:p>
          <a:p>
            <a:r>
              <a:rPr lang="ru-RU" sz="2400" dirty="0" smtClean="0">
                <a:latin typeface="Comic Sans MS" pitchFamily="66" charset="0"/>
              </a:rPr>
              <a:t>И летаю, и бегу, </a:t>
            </a:r>
          </a:p>
          <a:p>
            <a:r>
              <a:rPr lang="ru-RU" sz="2400" dirty="0" smtClean="0">
                <a:latin typeface="Comic Sans MS" pitchFamily="66" charset="0"/>
              </a:rPr>
              <a:t>И стеклянной быть могу! </a:t>
            </a:r>
          </a:p>
          <a:p>
            <a:r>
              <a:rPr lang="ru-RU" sz="2400" dirty="0" smtClean="0">
                <a:latin typeface="Comic Sans MS" pitchFamily="66" charset="0"/>
              </a:rPr>
              <a:t>(Ответ: Вода)</a:t>
            </a:r>
          </a:p>
          <a:p>
            <a:endParaRPr lang="ru-RU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80928"/>
            <a:ext cx="5571619" cy="3428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01622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88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2490" y="349202"/>
            <a:ext cx="87799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Как человек использует воду?</a:t>
            </a:r>
            <a:endParaRPr lang="ru-RU" sz="4400" b="1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15" y="1556792"/>
            <a:ext cx="7380312" cy="4389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914338" cy="91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68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4250" r="3527" b="4851"/>
          <a:stretch/>
        </p:blipFill>
        <p:spPr bwMode="auto">
          <a:xfrm>
            <a:off x="736193" y="980728"/>
            <a:ext cx="7667556" cy="567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334397"/>
            <a:ext cx="4384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Кому нужна вода?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456" y="6632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66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7129" cy="688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546" y="277833"/>
            <a:ext cx="8622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Где содержится вода в природе?</a:t>
            </a:r>
            <a:endParaRPr lang="ru-RU" sz="4000" b="1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916832"/>
            <a:ext cx="2879185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33180"/>
            <a:ext cx="2626507" cy="1860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361" y="1860257"/>
            <a:ext cx="2500726" cy="1928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8" y="4667561"/>
            <a:ext cx="2876442" cy="2096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484" y="4869160"/>
            <a:ext cx="2505655" cy="1825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1146" y="1268760"/>
            <a:ext cx="1701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Океаны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02000" y="1319951"/>
            <a:ext cx="1215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Моря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59036" y="1332834"/>
            <a:ext cx="1346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Озёра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1002" y="4062242"/>
            <a:ext cx="1085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Реки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4162371"/>
            <a:ext cx="1293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Ручьи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3" y="5906255"/>
            <a:ext cx="931146" cy="93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41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24550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188640"/>
            <a:ext cx="44334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Свойства воды</a:t>
            </a:r>
            <a:endParaRPr lang="ru-RU" sz="4400" b="1" dirty="0">
              <a:latin typeface="Comic Sans MS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71" y="1746779"/>
            <a:ext cx="1612818" cy="2324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70" y="1666278"/>
            <a:ext cx="1993001" cy="2223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762" y="1785403"/>
            <a:ext cx="2468027" cy="1985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8" y="4704215"/>
            <a:ext cx="1835150" cy="1493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" r="4650"/>
          <a:stretch/>
        </p:blipFill>
        <p:spPr bwMode="auto">
          <a:xfrm>
            <a:off x="3512456" y="4525963"/>
            <a:ext cx="2002973" cy="1865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94250"/>
            <a:ext cx="2511425" cy="1597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2071" y="1385293"/>
            <a:ext cx="163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Прозрачная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85278" y="1266306"/>
            <a:ext cx="2464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Без запаха и вкуса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57930" y="1347099"/>
            <a:ext cx="1157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Текучая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1804" y="4182822"/>
            <a:ext cx="1568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Бесцветная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94459" y="4098956"/>
            <a:ext cx="1838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Растворитель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60323" y="4299011"/>
            <a:ext cx="232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Не имеет формы</a:t>
            </a:r>
            <a:endParaRPr lang="ru-RU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5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" y="5941423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0687" y="389541"/>
            <a:ext cx="71785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Три состояния воды</a:t>
            </a:r>
            <a:endParaRPr lang="ru-RU" sz="5400" b="1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625917"/>
            <a:ext cx="141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Твёрдое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4229" y="1625917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Жидкое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1600554"/>
            <a:ext cx="2172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Газообразное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3" y="4173764"/>
            <a:ext cx="2133600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8" y="2087582"/>
            <a:ext cx="2133600" cy="17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69" y="2204864"/>
            <a:ext cx="2511425" cy="1920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58" y="4523445"/>
            <a:ext cx="2511425" cy="1920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8" y="4250736"/>
            <a:ext cx="2511425" cy="2157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57" y="2157239"/>
            <a:ext cx="2511425" cy="1968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47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16839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9" r="1666"/>
          <a:stretch/>
        </p:blipFill>
        <p:spPr bwMode="auto">
          <a:xfrm>
            <a:off x="825555" y="1412776"/>
            <a:ext cx="7488832" cy="4800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2246" y="331483"/>
            <a:ext cx="80025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Comic Sans MS" pitchFamily="66" charset="0"/>
              </a:rPr>
              <a:t>Круговорот воды в природе</a:t>
            </a:r>
            <a:endParaRPr lang="ru-RU" sz="4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79" y="1196752"/>
            <a:ext cx="5535682" cy="4151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941" y="1196752"/>
            <a:ext cx="30243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Человек, запомни, навсегда!</a:t>
            </a:r>
          </a:p>
          <a:p>
            <a:r>
              <a:rPr lang="ru-RU" sz="2400" dirty="0" smtClean="0">
                <a:latin typeface="Comic Sans MS" pitchFamily="66" charset="0"/>
              </a:rPr>
              <a:t>Символ жизни на Земле – вода!</a:t>
            </a:r>
          </a:p>
          <a:p>
            <a:r>
              <a:rPr lang="ru-RU" sz="2400" dirty="0" smtClean="0">
                <a:latin typeface="Comic Sans MS" pitchFamily="66" charset="0"/>
              </a:rPr>
              <a:t>Экономь её и береги-</a:t>
            </a:r>
          </a:p>
          <a:p>
            <a:r>
              <a:rPr lang="ru-RU" sz="2400" dirty="0" smtClean="0">
                <a:latin typeface="Comic Sans MS" pitchFamily="66" charset="0"/>
              </a:rPr>
              <a:t>Мы ведь на планете не одни!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895" y="4390483"/>
            <a:ext cx="2447897" cy="2467516"/>
          </a:xfrm>
          <a:prstGeom prst="smileyFac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843" y="116632"/>
            <a:ext cx="52469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Берегите воду!</a:t>
            </a:r>
            <a:endParaRPr lang="ru-RU" sz="5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88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116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user</cp:lastModifiedBy>
  <cp:revision>13</cp:revision>
  <dcterms:created xsi:type="dcterms:W3CDTF">2022-01-05T07:37:41Z</dcterms:created>
  <dcterms:modified xsi:type="dcterms:W3CDTF">2023-02-07T08:08:52Z</dcterms:modified>
</cp:coreProperties>
</file>